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07A0-4D15-4A9D-86EF-657A6CEBE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ABFF6-6CCF-41C9-AC23-6C73B0B40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DB42-14A8-4AB6-BBAF-EDBE7AC3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4511B-1B98-40EE-84B8-74D83127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BD796-0DB4-495E-B0CF-473B54D6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464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B72A-15DF-42E7-8040-E9354D7C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792C5-A65E-44D1-88D8-8B3568EE4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8D8A6-5BF6-4B24-91FF-DCC599C6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3C28-F405-401F-BF50-D0389227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BA961-DBB4-4D12-A194-2E70165E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118F4E-B7F6-461E-BF09-797FE7128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5F1A5-7653-4BD0-A056-9A98DA4AB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FD816-A80D-44D9-8924-FA3E77C0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2BE4E-9284-4F12-861A-B5936ED8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D880D-139E-46D9-8349-B8E2AB0D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99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 Column_text and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354" y="828568"/>
            <a:ext cx="9727690" cy="690982"/>
          </a:xfrm>
        </p:spPr>
        <p:txBody>
          <a:bodyPr lIns="0" tIns="0" rIns="0" bIns="0"/>
          <a:lstStyle>
            <a:lvl1pPr>
              <a:defRPr sz="4534" b="1" i="0">
                <a:solidFill>
                  <a:srgbClr val="FA423B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237036" y="2876214"/>
            <a:ext cx="4685207" cy="217169"/>
          </a:xfrm>
        </p:spPr>
        <p:txBody>
          <a:bodyPr lIns="0" tIns="0" rIns="0" bIns="0"/>
          <a:lstStyle>
            <a:lvl1pPr marL="0" marR="0" indent="0" defTabSz="829178" eaLnBrk="1" fontAlgn="auto" latinLnBrk="0" hangingPunct="1">
              <a:lnSpc>
                <a:spcPts val="1814"/>
              </a:lnSpc>
              <a:spcBef>
                <a:spcPts val="0"/>
              </a:spcBef>
              <a:spcAft>
                <a:spcPts val="1088"/>
              </a:spcAft>
              <a:buClr>
                <a:srgbClr val="002D6B"/>
              </a:buClr>
              <a:buSzTx/>
              <a:buFontTx/>
              <a:buNone/>
              <a:tabLst/>
              <a:defRPr sz="1451" b="0" i="0" baseline="0">
                <a:solidFill>
                  <a:srgbClr val="002D6B"/>
                </a:solidFill>
              </a:defRPr>
            </a:lvl1pPr>
          </a:lstStyle>
          <a:p>
            <a:r>
              <a:rPr lang="en-AU" dirty="0"/>
              <a:t>Click to add text</a:t>
            </a:r>
          </a:p>
        </p:txBody>
      </p:sp>
      <p:sp>
        <p:nvSpPr>
          <p:cNvPr id="6" name="Holder 3"/>
          <p:cNvSpPr>
            <a:spLocks noGrp="1"/>
          </p:cNvSpPr>
          <p:nvPr>
            <p:ph type="body" idx="13" hasCustomPrompt="1"/>
          </p:nvPr>
        </p:nvSpPr>
        <p:spPr>
          <a:xfrm>
            <a:off x="1231658" y="2456245"/>
            <a:ext cx="4690585" cy="231856"/>
          </a:xfrm>
        </p:spPr>
        <p:txBody>
          <a:bodyPr lIns="0" tIns="0" rIns="0" bIns="0"/>
          <a:lstStyle>
            <a:lvl1pPr marL="0" marR="0" indent="0" defTabSz="8291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D6B"/>
              </a:buClr>
              <a:buSzTx/>
              <a:buFontTx/>
              <a:buNone/>
              <a:tabLst/>
              <a:defRPr sz="1451" b="1" i="0" baseline="0">
                <a:solidFill>
                  <a:srgbClr val="002D6B"/>
                </a:solidFill>
              </a:defRPr>
            </a:lvl1pPr>
          </a:lstStyle>
          <a:p>
            <a:r>
              <a:rPr lang="en-AU" dirty="0"/>
              <a:t>This is a subheading</a:t>
            </a:r>
            <a:endParaRPr dirty="0"/>
          </a:p>
        </p:txBody>
      </p:sp>
      <p:sp>
        <p:nvSpPr>
          <p:cNvPr id="7" name="Holder 3"/>
          <p:cNvSpPr>
            <a:spLocks noGrp="1"/>
          </p:cNvSpPr>
          <p:nvPr>
            <p:ph type="body" idx="14" hasCustomPrompt="1"/>
          </p:nvPr>
        </p:nvSpPr>
        <p:spPr>
          <a:xfrm>
            <a:off x="6182881" y="2456245"/>
            <a:ext cx="4778337" cy="231856"/>
          </a:xfrm>
        </p:spPr>
        <p:txBody>
          <a:bodyPr lIns="0" tIns="0" rIns="0" bIns="0"/>
          <a:lstStyle>
            <a:lvl1pPr marL="0" marR="0" indent="0" defTabSz="8291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D6B"/>
              </a:buClr>
              <a:buSzTx/>
              <a:buFontTx/>
              <a:buNone/>
              <a:tabLst/>
              <a:defRPr sz="1451" b="1" i="0" baseline="0">
                <a:solidFill>
                  <a:srgbClr val="002D6B"/>
                </a:solidFill>
              </a:defRPr>
            </a:lvl1pPr>
          </a:lstStyle>
          <a:p>
            <a:r>
              <a:rPr lang="en-AU" dirty="0"/>
              <a:t>This is a subheading</a:t>
            </a:r>
            <a:endParaRPr dirty="0"/>
          </a:p>
        </p:txBody>
      </p:sp>
      <p:sp>
        <p:nvSpPr>
          <p:cNvPr id="13" name="bk object 16"/>
          <p:cNvSpPr/>
          <p:nvPr userDrawn="1"/>
        </p:nvSpPr>
        <p:spPr>
          <a:xfrm>
            <a:off x="1" y="1"/>
            <a:ext cx="2979221" cy="1207492"/>
          </a:xfrm>
          <a:custGeom>
            <a:avLst/>
            <a:gdLst/>
            <a:ahLst/>
            <a:cxnLst/>
            <a:rect l="l" t="t" r="r" b="b"/>
            <a:pathLst>
              <a:path w="2613025" h="1331595">
                <a:moveTo>
                  <a:pt x="2612821" y="0"/>
                </a:moveTo>
                <a:lnTo>
                  <a:pt x="2279772" y="0"/>
                </a:lnTo>
                <a:lnTo>
                  <a:pt x="0" y="1161601"/>
                </a:lnTo>
                <a:lnTo>
                  <a:pt x="0" y="1331298"/>
                </a:lnTo>
                <a:lnTo>
                  <a:pt x="2612821" y="0"/>
                </a:lnTo>
                <a:close/>
              </a:path>
            </a:pathLst>
          </a:custGeom>
          <a:solidFill>
            <a:srgbClr val="002E6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4" name="bk object 17"/>
          <p:cNvSpPr/>
          <p:nvPr userDrawn="1"/>
        </p:nvSpPr>
        <p:spPr>
          <a:xfrm>
            <a:off x="0" y="0"/>
            <a:ext cx="2258850" cy="915552"/>
          </a:xfrm>
          <a:custGeom>
            <a:avLst/>
            <a:gdLst/>
            <a:ahLst/>
            <a:cxnLst/>
            <a:rect l="l" t="t" r="r" b="b"/>
            <a:pathLst>
              <a:path w="1981200" h="1009650">
                <a:moveTo>
                  <a:pt x="1981009" y="0"/>
                </a:moveTo>
                <a:lnTo>
                  <a:pt x="1647959" y="0"/>
                </a:lnTo>
                <a:lnTo>
                  <a:pt x="0" y="839677"/>
                </a:lnTo>
                <a:lnTo>
                  <a:pt x="0" y="1009374"/>
                </a:lnTo>
                <a:lnTo>
                  <a:pt x="1981009" y="0"/>
                </a:lnTo>
                <a:close/>
              </a:path>
            </a:pathLst>
          </a:custGeom>
          <a:solidFill>
            <a:srgbClr val="FA423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5" name="bk object 18"/>
          <p:cNvSpPr/>
          <p:nvPr userDrawn="1"/>
        </p:nvSpPr>
        <p:spPr>
          <a:xfrm>
            <a:off x="1" y="1"/>
            <a:ext cx="1538480" cy="623612"/>
          </a:xfrm>
          <a:custGeom>
            <a:avLst/>
            <a:gdLst/>
            <a:ahLst/>
            <a:cxnLst/>
            <a:rect l="l" t="t" r="r" b="b"/>
            <a:pathLst>
              <a:path w="1349375" h="687705">
                <a:moveTo>
                  <a:pt x="1349198" y="0"/>
                </a:moveTo>
                <a:lnTo>
                  <a:pt x="1016149" y="0"/>
                </a:lnTo>
                <a:lnTo>
                  <a:pt x="0" y="517753"/>
                </a:lnTo>
                <a:lnTo>
                  <a:pt x="0" y="687450"/>
                </a:lnTo>
                <a:lnTo>
                  <a:pt x="1349198" y="0"/>
                </a:lnTo>
                <a:close/>
              </a:path>
            </a:pathLst>
          </a:custGeom>
          <a:solidFill>
            <a:srgbClr val="FFB81C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bk object 19"/>
          <p:cNvSpPr/>
          <p:nvPr userDrawn="1"/>
        </p:nvSpPr>
        <p:spPr>
          <a:xfrm>
            <a:off x="0" y="0"/>
            <a:ext cx="818109" cy="331672"/>
          </a:xfrm>
          <a:custGeom>
            <a:avLst/>
            <a:gdLst/>
            <a:ahLst/>
            <a:cxnLst/>
            <a:rect l="l" t="t" r="r" b="b"/>
            <a:pathLst>
              <a:path w="717550" h="365760">
                <a:moveTo>
                  <a:pt x="717385" y="0"/>
                </a:moveTo>
                <a:lnTo>
                  <a:pt x="384335" y="0"/>
                </a:lnTo>
                <a:lnTo>
                  <a:pt x="0" y="195828"/>
                </a:lnTo>
                <a:lnTo>
                  <a:pt x="0" y="365525"/>
                </a:lnTo>
                <a:lnTo>
                  <a:pt x="717385" y="0"/>
                </a:lnTo>
                <a:close/>
              </a:path>
            </a:pathLst>
          </a:custGeom>
          <a:solidFill>
            <a:srgbClr val="00857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bk object 20"/>
          <p:cNvSpPr/>
          <p:nvPr userDrawn="1"/>
        </p:nvSpPr>
        <p:spPr>
          <a:xfrm>
            <a:off x="11897675" y="6736790"/>
            <a:ext cx="293217" cy="118619"/>
          </a:xfrm>
          <a:custGeom>
            <a:avLst/>
            <a:gdLst/>
            <a:ahLst/>
            <a:cxnLst/>
            <a:rect l="l" t="t" r="r" b="b"/>
            <a:pathLst>
              <a:path w="257175" h="130809">
                <a:moveTo>
                  <a:pt x="256751" y="0"/>
                </a:moveTo>
                <a:lnTo>
                  <a:pt x="0" y="130821"/>
                </a:lnTo>
                <a:lnTo>
                  <a:pt x="256751" y="130821"/>
                </a:lnTo>
                <a:lnTo>
                  <a:pt x="256751" y="0"/>
                </a:lnTo>
                <a:close/>
              </a:path>
            </a:pathLst>
          </a:custGeom>
          <a:solidFill>
            <a:srgbClr val="002E6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8" name="bk object 21"/>
          <p:cNvSpPr/>
          <p:nvPr userDrawn="1"/>
        </p:nvSpPr>
        <p:spPr>
          <a:xfrm>
            <a:off x="11177317" y="6444871"/>
            <a:ext cx="1013587" cy="410559"/>
          </a:xfrm>
          <a:custGeom>
            <a:avLst/>
            <a:gdLst/>
            <a:ahLst/>
            <a:cxnLst/>
            <a:rect l="l" t="t" r="r" b="b"/>
            <a:pathLst>
              <a:path w="889000" h="452754">
                <a:moveTo>
                  <a:pt x="888564" y="0"/>
                </a:moveTo>
                <a:lnTo>
                  <a:pt x="0" y="452746"/>
                </a:lnTo>
                <a:lnTo>
                  <a:pt x="333049" y="452746"/>
                </a:lnTo>
                <a:lnTo>
                  <a:pt x="888564" y="169697"/>
                </a:lnTo>
                <a:lnTo>
                  <a:pt x="888564" y="0"/>
                </a:lnTo>
                <a:close/>
              </a:path>
            </a:pathLst>
          </a:custGeom>
          <a:solidFill>
            <a:srgbClr val="FA423B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9" name="bk object 22"/>
          <p:cNvSpPr/>
          <p:nvPr userDrawn="1"/>
        </p:nvSpPr>
        <p:spPr>
          <a:xfrm>
            <a:off x="10456964" y="6152949"/>
            <a:ext cx="1733957" cy="702499"/>
          </a:xfrm>
          <a:custGeom>
            <a:avLst/>
            <a:gdLst/>
            <a:ahLst/>
            <a:cxnLst/>
            <a:rect l="l" t="t" r="r" b="b"/>
            <a:pathLst>
              <a:path w="1520825" h="774700">
                <a:moveTo>
                  <a:pt x="1520374" y="0"/>
                </a:moveTo>
                <a:lnTo>
                  <a:pt x="0" y="774669"/>
                </a:lnTo>
                <a:lnTo>
                  <a:pt x="333049" y="774669"/>
                </a:lnTo>
                <a:lnTo>
                  <a:pt x="1520374" y="169697"/>
                </a:lnTo>
                <a:lnTo>
                  <a:pt x="1520374" y="0"/>
                </a:lnTo>
                <a:close/>
              </a:path>
            </a:pathLst>
          </a:custGeom>
          <a:solidFill>
            <a:srgbClr val="FFB81C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bk object 23"/>
          <p:cNvSpPr/>
          <p:nvPr userDrawn="1"/>
        </p:nvSpPr>
        <p:spPr>
          <a:xfrm>
            <a:off x="9736606" y="5861029"/>
            <a:ext cx="2454328" cy="994439"/>
          </a:xfrm>
          <a:custGeom>
            <a:avLst/>
            <a:gdLst/>
            <a:ahLst/>
            <a:cxnLst/>
            <a:rect l="l" t="t" r="r" b="b"/>
            <a:pathLst>
              <a:path w="2152650" h="1096645">
                <a:moveTo>
                  <a:pt x="2152188" y="0"/>
                </a:moveTo>
                <a:lnTo>
                  <a:pt x="0" y="1096594"/>
                </a:lnTo>
                <a:lnTo>
                  <a:pt x="333049" y="1096594"/>
                </a:lnTo>
                <a:lnTo>
                  <a:pt x="2152188" y="169697"/>
                </a:lnTo>
                <a:lnTo>
                  <a:pt x="2152188" y="0"/>
                </a:lnTo>
                <a:close/>
              </a:path>
            </a:pathLst>
          </a:custGeom>
          <a:solidFill>
            <a:srgbClr val="008578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1" name="Holder 6"/>
          <p:cNvSpPr>
            <a:spLocks noGrp="1"/>
          </p:cNvSpPr>
          <p:nvPr>
            <p:ph type="sldNum" sz="quarter" idx="7"/>
          </p:nvPr>
        </p:nvSpPr>
        <p:spPr>
          <a:xfrm>
            <a:off x="11286598" y="6252949"/>
            <a:ext cx="795025" cy="2650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14" b="1" i="0">
                <a:solidFill>
                  <a:srgbClr val="002E6B"/>
                </a:solidFill>
                <a:latin typeface="Trebuchet MS"/>
                <a:cs typeface="Trebuchet MS"/>
              </a:defRPr>
            </a:lvl1pPr>
          </a:lstStyle>
          <a:p>
            <a:pPr marL="31670">
              <a:lnSpc>
                <a:spcPts val="2158"/>
              </a:lnSpc>
            </a:pPr>
            <a:fld id="{81D60167-4931-47E6-BA6A-407CBD079E47}" type="slidenum">
              <a:rPr lang="en-AU" smtClean="0"/>
              <a:pPr marL="31670">
                <a:lnSpc>
                  <a:spcPts val="2158"/>
                </a:lnSpc>
              </a:pPr>
              <a:t>‹#›</a:t>
            </a:fld>
            <a:endParaRPr lang="en-AU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6182879" y="2876215"/>
            <a:ext cx="4778337" cy="1348945"/>
          </a:xfrm>
        </p:spPr>
        <p:txBody>
          <a:bodyPr/>
          <a:lstStyle>
            <a:lvl1pPr marL="259118" indent="-259118">
              <a:spcAft>
                <a:spcPts val="544"/>
              </a:spcAft>
              <a:buClr>
                <a:schemeClr val="tx2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1pPr>
            <a:lvl2pPr marL="673707" indent="-259118">
              <a:spcAft>
                <a:spcPts val="544"/>
              </a:spcAft>
              <a:buClr>
                <a:schemeClr val="bg2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2pPr>
            <a:lvl3pPr marL="1088296" indent="-259118">
              <a:spcAft>
                <a:spcPts val="544"/>
              </a:spcAft>
              <a:buClr>
                <a:schemeClr val="accent1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3pPr>
            <a:lvl4pPr marL="1502885" indent="-259118">
              <a:spcAft>
                <a:spcPts val="544"/>
              </a:spcAft>
              <a:buClr>
                <a:schemeClr val="tx1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4pPr>
            <a:lvl5pPr marL="1917474" indent="-259118">
              <a:spcAft>
                <a:spcPts val="544"/>
              </a:spcAft>
              <a:buClr>
                <a:schemeClr val="tx1"/>
              </a:buClr>
              <a:buFont typeface="Arial" charset="0"/>
              <a:buChar char="•"/>
              <a:defRPr sz="136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232594" y="1950152"/>
            <a:ext cx="9728623" cy="233217"/>
          </a:xfrm>
        </p:spPr>
        <p:txBody>
          <a:bodyPr/>
          <a:lstStyle>
            <a:lvl1pPr>
              <a:defRPr sz="1995" b="1" i="0" baseline="0">
                <a:solidFill>
                  <a:schemeClr val="bg2"/>
                </a:solidFill>
                <a:latin typeface="Trebuchet MS Bold" charset="0"/>
              </a:defRPr>
            </a:lvl1pPr>
            <a:lvl2pPr>
              <a:defRPr sz="1995" baseline="0">
                <a:solidFill>
                  <a:schemeClr val="accent1"/>
                </a:solidFill>
                <a:latin typeface="Trebuchet MS Bold" charset="0"/>
              </a:defRPr>
            </a:lvl2pPr>
            <a:lvl3pPr>
              <a:defRPr sz="1995" baseline="0">
                <a:solidFill>
                  <a:schemeClr val="accent1"/>
                </a:solidFill>
                <a:latin typeface="Trebuchet MS Bold" charset="0"/>
              </a:defRPr>
            </a:lvl3pPr>
            <a:lvl4pPr>
              <a:defRPr sz="1995" baseline="0">
                <a:solidFill>
                  <a:schemeClr val="accent1"/>
                </a:solidFill>
                <a:latin typeface="Trebuchet MS Bold" charset="0"/>
              </a:defRPr>
            </a:lvl4pPr>
            <a:lvl5pPr>
              <a:defRPr sz="1995" baseline="0">
                <a:solidFill>
                  <a:schemeClr val="accent1"/>
                </a:solidFill>
                <a:latin typeface="Trebuchet MS Bold" charset="0"/>
              </a:defRPr>
            </a:lvl5pPr>
          </a:lstStyle>
          <a:p>
            <a:pPr lvl="0"/>
            <a:r>
              <a:rPr lang="en-US" dirty="0"/>
              <a:t>This is Heading 2</a:t>
            </a:r>
          </a:p>
        </p:txBody>
      </p:sp>
    </p:spTree>
    <p:extLst>
      <p:ext uri="{BB962C8B-B14F-4D97-AF65-F5344CB8AC3E}">
        <p14:creationId xmlns:p14="http://schemas.microsoft.com/office/powerpoint/2010/main" val="213423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9D80-0238-47E3-B5E2-30A23E1B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E874-6140-4D6C-9A60-2D24517C0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5BCDE-26DF-4233-82C4-24FCEA9D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EB42E-E33E-49E8-ABC5-F6DCCA3A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72768-FF03-46D7-AB88-014C1CE8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28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67619-AB6F-4E3D-8A76-2571DD54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1E599-DB93-4111-AF88-D3869B5E9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42D66-9802-4390-8B9F-EA6678C7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E7D8E-D43D-4573-9015-1621E297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B81C1-0EFC-4306-8F89-0206698F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25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49CE-6FF7-4B27-A69D-5BF9BB38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6C6A-365B-4EFF-9AF6-EFC83E615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E24DF-47F0-4E44-9F91-D8203D431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15A5-D8D4-4D29-A28F-17130FA1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5925E-1634-48D9-BA2B-82474670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D5523-A691-497A-88FA-FBE59F2E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26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53D9-26C5-4883-8BED-F0382CE5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E369-A995-442E-95FE-138C031B0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A609F-C044-48C3-A644-03A06631D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0CDD8-C47F-462D-A680-ADB238D0A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D0D678-AF24-416E-B690-EF6B94F38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A3AC7-D6A9-4C42-B77A-C0D510E9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31FE5-8EB1-4A40-9F72-5DE7B020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333492-B3F0-4CC3-8FDB-504E0305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771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BD9B-5860-4803-AA2E-A381A095C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6BF2B-CA18-49AC-8C78-6302867E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A4882-DA7D-4303-A561-755F8509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0B1C6-39B2-47D3-A8A4-F28764AA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534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E4BFEB-15CA-4D68-A178-5F69624B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545EF-B909-42D9-8596-2287030B9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FFC98-4910-4F81-953A-2B4E6191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8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7FB3-1EE4-419C-905A-1E5187D9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DAC3F-757D-432E-B4A9-59C38A09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BAFA8-9D93-4AD7-847C-6BD3473AF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B4DAF-1496-487F-B698-1E5D1FD0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9256C-AA2C-4A3B-ADB4-6FB94414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4A1AC-EAE0-4809-81E1-8244506D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20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291E-BE67-4D16-AD2B-7D9C3868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96BC4-8AF9-402F-BDB5-B5F542882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4FABD-9950-4727-9957-C3DDB158F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6C92B-3226-41E0-B000-73EBDF23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44C25-A79C-45E9-A6CF-143B2327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191CF-4BDF-40A4-9AB1-84407C39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892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5E656-3FAA-4DEE-92CE-02256651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A27AB-F9F7-430A-B802-8D61F766B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E93F5-0F48-455B-BC85-4461F5906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091E-5D27-4028-899F-F45C66F10179}" type="datetimeFigureOut">
              <a:rPr lang="en-AU" smtClean="0"/>
              <a:t>8/08/2019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61752-97A3-45BA-9259-3477B5A2A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060A1-F5F0-4B3D-90D7-31B1B542F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3919-2DB2-4405-903F-DA3A14F33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542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generated with high confidence">
            <a:extLst>
              <a:ext uri="{FF2B5EF4-FFF2-40B4-BE49-F238E27FC236}">
                <a16:creationId xmlns:a16="http://schemas.microsoft.com/office/drawing/2014/main" id="{B6AF9952-F243-4AF3-9398-FCD46C7DA3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8275" y="365756"/>
            <a:ext cx="2377797" cy="201727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1922336" y="4119891"/>
            <a:ext cx="7993451" cy="226556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2800" dirty="0"/>
              <a:t>Live-tweeting is encouraged using </a:t>
            </a:r>
            <a:r>
              <a:rPr lang="en-US" sz="2800" dirty="0">
                <a:solidFill>
                  <a:srgbClr val="002060"/>
                </a:solidFill>
              </a:rPr>
              <a:t>#</a:t>
            </a:r>
            <a:r>
              <a:rPr lang="en-US" sz="2800" dirty="0" err="1">
                <a:solidFill>
                  <a:srgbClr val="002060"/>
                </a:solidFill>
              </a:rPr>
              <a:t>AAREevents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000" dirty="0"/>
              <a:t>But please: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Respect the speaker </a:t>
            </a:r>
            <a:r>
              <a:rPr lang="en-US" sz="1400" dirty="0"/>
              <a:t>(don’t tag speakers or photograph unless they indicate it is appropriate)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Attribute quotes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Be selective and polite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Include the AARE handle and hashtag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228779" y="2108701"/>
            <a:ext cx="7803589" cy="5374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spc="-54" dirty="0">
                <a:solidFill>
                  <a:srgbClr val="008578"/>
                </a:solidFill>
                <a:latin typeface="Trebuchet MS"/>
                <a:cs typeface="Trebuchet MS"/>
              </a:rPr>
              <a:t>Please consider follow AARE on social media: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6387D1C-99F8-4069-87E3-5CF41F322453}"/>
              </a:ext>
            </a:extLst>
          </p:cNvPr>
          <p:cNvGrpSpPr/>
          <p:nvPr/>
        </p:nvGrpSpPr>
        <p:grpSpPr>
          <a:xfrm>
            <a:off x="1231354" y="2744439"/>
            <a:ext cx="4737050" cy="698292"/>
            <a:chOff x="4197067" y="2738018"/>
            <a:chExt cx="4737050" cy="698292"/>
          </a:xfrm>
        </p:grpSpPr>
        <p:pic>
          <p:nvPicPr>
            <p:cNvPr id="1026" name="Picture 2" descr="Image result for icon twitter">
              <a:extLst>
                <a:ext uri="{FF2B5EF4-FFF2-40B4-BE49-F238E27FC236}">
                  <a16:creationId xmlns:a16="http://schemas.microsoft.com/office/drawing/2014/main" id="{4BD1FECA-87D7-4FBA-9795-4D452ABFBE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067" y="2745328"/>
              <a:ext cx="690982" cy="690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Content Placeholder 3">
              <a:extLst>
                <a:ext uri="{FF2B5EF4-FFF2-40B4-BE49-F238E27FC236}">
                  <a16:creationId xmlns:a16="http://schemas.microsoft.com/office/drawing/2014/main" id="{10C656DF-7E02-435C-BA45-6A475DAA60D6}"/>
                </a:ext>
              </a:extLst>
            </p:cNvPr>
            <p:cNvSpPr txBox="1">
              <a:spLocks/>
            </p:cNvSpPr>
            <p:nvPr/>
          </p:nvSpPr>
          <p:spPr>
            <a:xfrm>
              <a:off x="4888049" y="2738018"/>
              <a:ext cx="4046068" cy="69098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AU" sz="3600" dirty="0">
                  <a:latin typeface="Trebuchet MS"/>
                  <a:cs typeface="Trebuchet MS"/>
                </a:rPr>
                <a:t>@</a:t>
              </a:r>
              <a:r>
                <a:rPr lang="en-AU" sz="3600" dirty="0" err="1">
                  <a:latin typeface="Trebuchet MS"/>
                  <a:cs typeface="Trebuchet MS"/>
                </a:rPr>
                <a:t>AustAssocResEd</a:t>
              </a:r>
              <a:endParaRPr lang="en-AU" sz="3600" dirty="0">
                <a:latin typeface="Trebuchet MS"/>
                <a:cs typeface="Trebuchet M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971834A-24E1-4A82-A93D-79D4ADF9AA76}"/>
              </a:ext>
            </a:extLst>
          </p:cNvPr>
          <p:cNvGrpSpPr/>
          <p:nvPr/>
        </p:nvGrpSpPr>
        <p:grpSpPr>
          <a:xfrm>
            <a:off x="6862370" y="2744439"/>
            <a:ext cx="4424228" cy="698292"/>
            <a:chOff x="4197067" y="3992628"/>
            <a:chExt cx="4424228" cy="698292"/>
          </a:xfrm>
        </p:grpSpPr>
        <p:sp>
          <p:nvSpPr>
            <p:cNvPr id="17" name="Content Placeholder 3">
              <a:extLst>
                <a:ext uri="{FF2B5EF4-FFF2-40B4-BE49-F238E27FC236}">
                  <a16:creationId xmlns:a16="http://schemas.microsoft.com/office/drawing/2014/main" id="{F30BB7C4-FD06-4C82-9460-78DD5F732973}"/>
                </a:ext>
              </a:extLst>
            </p:cNvPr>
            <p:cNvSpPr txBox="1">
              <a:spLocks/>
            </p:cNvSpPr>
            <p:nvPr/>
          </p:nvSpPr>
          <p:spPr>
            <a:xfrm>
              <a:off x="4888049" y="3992628"/>
              <a:ext cx="3733246" cy="69098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Font typeface="Arial" panose="020B0604020202020204" pitchFamily="34" charset="0"/>
                <a:buNone/>
              </a:pPr>
              <a:r>
                <a:rPr lang="en-AU" sz="3600" dirty="0">
                  <a:latin typeface="Trebuchet MS"/>
                  <a:cs typeface="Trebuchet MS"/>
                </a:rPr>
                <a:t>@</a:t>
              </a:r>
              <a:r>
                <a:rPr lang="en-AU" sz="3600" dirty="0" err="1">
                  <a:latin typeface="Trebuchet MS"/>
                  <a:cs typeface="Trebuchet MS"/>
                </a:rPr>
                <a:t>AusAssocResEd</a:t>
              </a:r>
              <a:r>
                <a:rPr lang="en-AU" sz="3600" dirty="0">
                  <a:latin typeface="Trebuchet MS"/>
                  <a:cs typeface="Trebuchet MS"/>
                </a:rPr>
                <a:t> </a:t>
              </a:r>
              <a:endParaRPr lang="en-US" sz="3600" dirty="0">
                <a:latin typeface="Trebuchet MS"/>
                <a:cs typeface="Trebuchet MS"/>
              </a:endParaRPr>
            </a:p>
          </p:txBody>
        </p:sp>
        <p:pic>
          <p:nvPicPr>
            <p:cNvPr id="1028" name="Picture 4" descr="Image result for icon facebook">
              <a:extLst>
                <a:ext uri="{FF2B5EF4-FFF2-40B4-BE49-F238E27FC236}">
                  <a16:creationId xmlns:a16="http://schemas.microsoft.com/office/drawing/2014/main" id="{AF03F9B6-1F1C-441F-A8A6-3E6236BA6F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067" y="3999938"/>
              <a:ext cx="690982" cy="690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itle 8">
            <a:extLst>
              <a:ext uri="{FF2B5EF4-FFF2-40B4-BE49-F238E27FC236}">
                <a16:creationId xmlns:a16="http://schemas.microsoft.com/office/drawing/2014/main" id="{F5988AB4-E2C2-4C8E-A81B-3481EC76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370" y="729993"/>
            <a:ext cx="2756446" cy="690982"/>
          </a:xfrm>
        </p:spPr>
        <p:txBody>
          <a:bodyPr>
            <a:normAutofit/>
          </a:bodyPr>
          <a:lstStyle/>
          <a:p>
            <a:r>
              <a:rPr lang="en-US" sz="4000" dirty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39170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Trebuchet MS Bold</vt:lpstr>
      <vt:lpstr>Office Theme</vt:lpstr>
      <vt:lpstr>Welcome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Theory Workshop</dc:title>
  <dc:creator>Aspa Baroutsis</dc:creator>
  <cp:lastModifiedBy>Aspa Baroutsis</cp:lastModifiedBy>
  <cp:revision>9</cp:revision>
  <dcterms:created xsi:type="dcterms:W3CDTF">2019-05-22T03:20:46Z</dcterms:created>
  <dcterms:modified xsi:type="dcterms:W3CDTF">2019-08-08T05:34:07Z</dcterms:modified>
</cp:coreProperties>
</file>